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539A1E-9481-4650-8CBE-947ECCE23A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27A6F1-7567-4662-9034-D1A025FC01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4ADF2A-31B7-4EE0-BB5C-B42FECBC76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2024-04-26T03:58:08Z</dcterms:modified>
</cp:coreProperties>
</file>