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41325-A85D-4AF3-BAD1-93119763C6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A4E96-2E4B-4294-B8A1-9A852515FA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81BD6-8BD1-415B-8B30-902898090B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2024-04-26T20:24:50Z</dcterms:modified>
</cp:coreProperties>
</file>