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A5E5E3-FF59-4297-BCC9-EF64E0A581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8FC2D5-4E1D-487F-B263-96672E4286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PEDF induces cleavage of procaspase-8, -9 and -3 in HUVECs. (A) Effects of caspase inhibitors on PEDF-induced apoptosis. HUVECs were treated with solvent or PEDF for 24 h or pretreated with 20 μM z-IETD-fmk (caspase-8 inhibitor; C8i) or 20 μM z-LEHD-fmk (caspase-9 inhibitor; C9i) for 1 h before PEDF treatment. Results of TUNEL assay are presented as percentage of cell counts. *P&lt;0.05 versus PEDF+DMSO-treated cells. (B) Effects of FasL neutralizing antibody on Akt inhibitor-induced Jurkat T cell apoptosis and PEDF-induced HUVEC apoptosis. Jurkat T cells were either left untreated (UT) or treated with LY294002 (LY, 25 μM) or pretreated with NOK-2 antibody (50 μg/ml) or isotype IgG2a (50 μg/ml) for 1 h before LY treatment for additional 6 h. HUVECs were treated as indicated as described previously for 24 h. Subsequently, the percentage of annexin V-positive cells was analyzed by flow cytometry. *P&lt;0.05 versus untreated cells. #P&lt;0.001 versus control IgG-treated cells. (C) HUVECs were treated with PEDF or solvent or pretreated with 10 μM GW9662 (GW) for 1 h before treatment with PEDF for the indicated periods. Cellular proteins were then extracted for Western blot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B4FA6-45C5-4B08-8C05-7D52D58F1D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7.06.0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76, Issue 2, November 2007, Pages 213–223,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https://doi.org/10.1016/j.cardiores.2007.06.032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The PEDF induces cleavage of procaspase-8, -9 and -3 in HUVECs. (A) Effects of caspase inhibitors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The PEDF induces cleavage of procaspase-8, -9 and -3 in HUVECs. (A) Effects of caspase inhibitors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2024-04-27T02:36:04Z</dcterms:modified>
</cp:coreProperties>
</file>