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6E596C-80D4-45C3-A9FA-E60FEC7B56C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501A42-2C97-4106-9A0D-45A0F2C7E59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Kaplan–Meier analysis. The presence of mononuclear ring (MR) around the brain metastasis of lung adenocarcinoma is associated with better survival after brain metastasis surgery. The presence of MR is also associated with a tendency for better OS in patients with solitary brain metastasis who underwent primary tumor resection (subgroup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for Neuro-Oncology.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088376-DE1C-4F0D-87F8-859C7A6D684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Kaplan–Meier analysis of the different PD-L1 expressor groups used in the POPLAR study. Among patients who underwent primary tumor resection and had multiple brain metastases (subgroup 2), “non-expressors” showed better survival after brain metastasis surgery compared with the “any-expressors”; and “lower-expressors” showed better OS compared with the “high-expressors.”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Society for Neuro-Oncology.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088376-DE1C-4F0D-87F8-859C7A6D684D}"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euonc/now3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euonc/now3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Neuro Oncol</a:t>
            </a:r>
            <a:r>
              <a:rPr lang="en-US" altLang="en-US" sz="1000">
                <a:solidFill>
                  <a:srgbClr val="333333"/>
                </a:solidFill>
              </a:rPr>
              <a:t>, Volume 19, Issue 8, August 2017, Pages 1058–1067, </a:t>
            </a:r>
            <a:r>
              <a:rPr lang="en-US" altLang="en-US" sz="1000">
                <a:solidFill>
                  <a:srgbClr val="333333"/>
                </a:solidFill>
                <a:hlinkClick r:id="rId3"/>
              </a:rPr>
              <a:t>https://doi.org/10.1093/neuonc/now309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Kaplan–Meier analysis. The presence of mononuclear ring (MR) around the brain metastasis of lung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994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Neuro Oncol</a:t>
            </a:r>
            <a:r>
              <a:rPr lang="en-US" altLang="en-US" sz="1000">
                <a:solidFill>
                  <a:srgbClr val="333333"/>
                </a:solidFill>
              </a:rPr>
              <a:t>, Volume 19, Issue 8, August 2017, Pages 1058–1067, </a:t>
            </a:r>
            <a:r>
              <a:rPr lang="en-US" altLang="en-US" sz="1000">
                <a:solidFill>
                  <a:srgbClr val="333333"/>
                </a:solidFill>
                <a:hlinkClick r:id="rId3"/>
              </a:rPr>
              <a:t>https://doi.org/10.1093/neuonc/now309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Kaplan–Meier analysis of the different PD-L1 expressor groups used in the POPLAR study. Among patients who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8689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 1 Kaplan–Meier analysis. The presence of mononuclear ring (MR) around the brain metastasis of lung ...</vt:lpstr>
      <vt:lpstr>Fig. 2 Kaplan–Meier analysis of the different PD-L1 expressor groups used in the POPLAR study. Among patients who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2024-04-26T06:46:56Z</dcterms:modified>
</cp:coreProperties>
</file>