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7B6DA-D521-4170-9E4B-4A966C1B95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EB689-560F-4C6E-9912-076F9CBB2A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History Workshop Journal,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A770CE-2B51-4DC6-B811-C9C70C322F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wj/dbw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Hist Workshop J</a:t>
            </a:r>
            <a:r>
              <a:rPr lang="en-US" altLang="en-US" sz="1000">
                <a:solidFill>
                  <a:srgbClr val="333333"/>
                </a:solidFill>
              </a:rPr>
              <a:t>, Volume 82, Issue 1, Autumn 2016, Pages 311–314,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https://doi.org/10.1093/hwj/dbw038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2024-04-27T05:19:14Z</dcterms:modified>
</cp:coreProperties>
</file>