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17F694-82CE-41BD-9B53-B5D1D4E073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D2A85E-306E-4EB0-984E-C4773F5BC9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left ventricular wall thickness (A) by dose cohort and (B) by hematologic response during treatment with bortezomib. Response (CR + PR), patients responding with either a complete (CR) or partial (PR) hematologic response.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Association of Physicians.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EB1234-15AC-4691-9B0F-D54B922207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r1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104, Issue 11, November 2011, Pages 957–970,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https://doi.org/10.1093/qjmed/hcr105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Mean left ventricular wall thickness (A) by dose cohort and (B) by hematologic response during treatment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Mean left ventricular wall thickness (A) by dose cohort and (B) by hematologic response during treatment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2024-04-27T01:46:25Z</dcterms:modified>
</cp:coreProperties>
</file>