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AF3B0-EEEB-4565-A379-E7CECCA984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907C96-88C1-4252-9B2F-03D310F41A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Original version of the word “canapé.” (B) Time-stretched version of the word “canapé.” On both panels, the waveform is represented on the top part; the spectrogram (gray scale), the F0 (solid line), and the intensity (dashed line) are represented on the bottom part.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9DB79-AFB8-4FBC-8CC3-BB735B92CE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Averaged electrophysiological data time locked to the onset of semantically congruous (solid line) or semantically incongruous (dashed line) final words, in the metric (A) and semantic tasks (B). Selected traces from 9 electrodes are presented. The latency ranges within which statistical analyses revealed significant effects are shown in gray (250- to 450-ms and 500- to 800-ms latency ranges). In this figure, as in the following ones, the amplitude (in microvolts) is plotted on the ordinate (negative up) and the time (in milliseconds) is on the abscissa.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9DB79-AFB8-4FBC-8CC3-BB735B92CE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Topographic maps of the semantic congruity effect in the metric (A) and semantic tasks (B). Mean amplitude differences between semantically incongruous and congruous words in the 250- to 450-ms and 500- to 800-ms latency ranges.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9DB79-AFB8-4FBC-8CC3-BB735B92CE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Averaged electrophysiological data time locked to the onset of metrically congruous (solid line) or metrically incongruous (dashed line) final words, in the metric (A) and semantic tasks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9DB79-AFB8-4FBC-8CC3-BB735B92CE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Topographic maps of the metric incongruity effect in the metric (A) and semantic tasks (B). Mean amplitude difference between metrically incongruous and metrically congruous words in the 250- to 450-ms and 500- to 800-ms latency ranges.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9DB79-AFB8-4FBC-8CC3-BB735B92CE5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7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7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7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7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7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2659–2668, </a:t>
            </a:r>
            <a:r>
              <a:rPr lang="en-US" altLang="en-US" sz="1000">
                <a:solidFill>
                  <a:srgbClr val="333333"/>
                </a:solidFill>
                <a:hlinkClick r:id="rId3"/>
              </a:rPr>
              <a:t>https://doi.org/10.1093/cercor/bhl174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Original version of the word “canapé.” (B) Time-stretched version of the word “canapé.” On both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868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2659–2668, </a:t>
            </a:r>
            <a:r>
              <a:rPr lang="en-US" altLang="en-US" sz="1000">
                <a:solidFill>
                  <a:srgbClr val="333333"/>
                </a:solidFill>
                <a:hlinkClick r:id="rId3"/>
              </a:rPr>
              <a:t>https://doi.org/10.1093/cercor/bhl174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Averaged electrophysiological data time locked to the onset of semantically congruous (solid line)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2659–2668, </a:t>
            </a:r>
            <a:r>
              <a:rPr lang="en-US" altLang="en-US" sz="1000">
                <a:solidFill>
                  <a:srgbClr val="333333"/>
                </a:solidFill>
                <a:hlinkClick r:id="rId3"/>
              </a:rPr>
              <a:t>https://doi.org/10.1093/cercor/bhl174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Topographic maps of the semantic congruity effect in the metric (A) and semantic tasks (B). Mean 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44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2659–2668, </a:t>
            </a:r>
            <a:r>
              <a:rPr lang="en-US" altLang="en-US" sz="1000">
                <a:solidFill>
                  <a:srgbClr val="333333"/>
                </a:solidFill>
                <a:hlinkClick r:id="rId3"/>
              </a:rPr>
              <a:t>https://doi.org/10.1093/cercor/bhl174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Averaged electrophysiological data time locked to the onset of metrically congruous (solid line)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684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2659–2668, </a:t>
            </a:r>
            <a:r>
              <a:rPr lang="en-US" altLang="en-US" sz="1000">
                <a:solidFill>
                  <a:srgbClr val="333333"/>
                </a:solidFill>
                <a:hlinkClick r:id="rId3"/>
              </a:rPr>
              <a:t>https://doi.org/10.1093/cercor/bhl174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Topographic maps of the metric incongruity effect in the metric (A) and semantic tasks (B). Mean 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02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Original version of the word “canapé.” (B) Time-stretched version of the word “canapé.” On both panels, ...</vt:lpstr>
      <vt:lpstr>Figure 2. Averaged electrophysiological data time locked to the onset of semantically congruous (solid line) or ...</vt:lpstr>
      <vt:lpstr>Figure 3. Topographic maps of the semantic congruity effect in the metric (A) and semantic tasks (B). Mean amplitude ...</vt:lpstr>
      <vt:lpstr>Figure 4. Averaged electrophysiological data time locked to the onset of metrically congruous (solid line) or ...</vt:lpstr>
      <vt:lpstr>Figure 5. Topographic maps of the metric incongruity effect in the metric (A) and semantic tasks (B). Mean amplitude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2024-04-26T05:15:42Z</dcterms:modified>
</cp:coreProperties>
</file>