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EB7B91-E510-41AA-8152-6B3A76D65D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B7BF5-92F4-46DD-8B59-5CC490621F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D61C88-218C-4CDE-8EF6-D543AD0FA2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2024-04-26T22:08:11Z</dcterms:modified>
</cp:coreProperties>
</file>