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F400F-5D88-4B39-90AB-B2E0B70AA7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A40A7-D748-4066-BEBC-4BFE78BA80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sequence of the pain face stimuli. Altogether 12 provoked pain photos (3 from each of the 4 patients) and 12 chronic pain photos (similarly 3 from each of the 4 patients) of the same patient were shown in pairs, each consisting of 2 photos of the same patient. Each photo was displayed for 2.5 s. The intrapair-interval varied between 2.5 and 7.5 s, and the interpair-interval was 15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41E45-2481-4F7C-B644-DAC8C7EEBE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maps in the provoked pain − chronic pain contrast superimposed on the averaged structural MR image of all 12 subjects. The colored areas indicate statistically significant activations at P &lt; 0.005, and the color bar indicates the t-value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41E45-2481-4F7C-B644-DAC8C7EEBEE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estimates of pain intensity by the 12 subjects participating in the neuroimaging experiment. The subjects evaluated the chronic and provoked pain photos of patients 1–4: smaller circles represent average evaluations of 3 photos of the same situation. The patients' own ratings of average pain intensity during pain provocation and rest periods are indicated by larger circles.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41E45-2481-4F7C-B644-DAC8C7EEBEE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areas where the BOLD response correlated with the subjects' estimates of observed pain intensity. The statistically significantly activated areas are the left ACC (Talairach x, y, z coordinates for center of gravity −9, 23, 43), the left IPL (−58, −58, 28), and the bilateral AI (−37, 12, −7 and 37, 17, −4). The locations of the axial slices are shown on the left, and the color bar indicates the t-value. All statistical maps are superimposed on group averages (n = 12) of structural images.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41E45-2481-4F7C-B644-DAC8C7EEBEE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strengths as β-weights in the left AI-IFG region (see Fig. 2) during provoked pain faces presented as a function of the individual scores in personal distress scale (right) and BEES (left). The lines represent the linear best fits. The correlation coefficients for both scales differed from zero at P &lt; 0.05 (see Table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41E45-2481-4F7C-B644-DAC8C7EEBEE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j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j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j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j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230–237,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 example of the sequence of the pain face stimuli. Altogether 12 provoked pain photos (3 from each of the 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88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230–237,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Statistical maps in the provoked pain − chronic pain contrast superimposed on the averaged structural MR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375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230–237,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Individual estimates of pain intensity by the 12 subjects participating in the neuroimaging experiment.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072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230–237,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Brain areas where the BOLD response correlated with the subjects' estimates of observed pain intensity.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062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230–237,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Activation strengths as β-weights in the left AI-IFG region (see Fig. 2) during provoked pain faces 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09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An example of the sequence of the pain face stimuli. Altogether 12 provoked pain photos (3 from each of the 4 ...</vt:lpstr>
      <vt:lpstr>Figure 2 Statistical maps in the provoked pain − chronic pain contrast superimposed on the averaged structural MR ...</vt:lpstr>
      <vt:lpstr>Figure 3 Individual estimates of pain intensity by the 12 subjects participating in the neuroimaging experiment. The ...</vt:lpstr>
      <vt:lpstr>Figure 4 Brain areas where the BOLD response correlated with the subjects' estimates of observed pain intensity. The ...</vt:lpstr>
      <vt:lpstr>Figure 5 Activation strengths as β-weights in the left AI-IFG region (see Fig. 2) during provoked pain faces presented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2024-05-01T21:54:09Z</dcterms:modified>
</cp:coreProperties>
</file>