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7E4B1-0DA3-436B-A953-C2D94388E0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78AFE-7A7B-4D2F-924C-3C1A770B82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AFDE6-5D55-4FD1-8FB7-6FC7EB6E41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2024-04-26T13:56:48Z</dcterms:modified>
</cp:coreProperties>
</file>