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5131BD-E4E3-47D2-80A1-8D46D817D8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97D80E-16EE-4145-98D1-2667C17C0A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A48270-3464-4F0F-8F19-B0084EFAD1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2024-04-26T07:19:28Z</dcterms:modified>
</cp:coreProperties>
</file>