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2E554E-BF48-4EF0-AD8D-B9FBC2E35B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1B35B-C6C1-44D0-8350-046EAA2239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Mechanism of glycopeptide resistance conveyed by Tn1546. Transposon Tn1546 encodes two biosynthetic enzymes (VanH and VanA) for production of d-Lac-ending precursors, two d,d-peptidases (VanX and VanY) for elimination of d-Ala-ending precursors, and a two-component regulatory system (VanRS) for glycopeptide-inducible expression of the resistance genes. VanZ confers teicoplanin resistance by an unknown mechanism. The transposition functions include 38-bp inverted repeats (IRL and IRR), a transposase (ORF1), and a resolvase (ORF2).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533CE-5397-4D20-A952-C87C1CC1FA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76.2007.0009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Rev</a:t>
            </a:r>
            <a:r>
              <a:rPr lang="en-US" altLang="en-US" sz="1000">
                <a:solidFill>
                  <a:srgbClr val="333333"/>
                </a:solidFill>
              </a:rPr>
              <a:t>, Volume 32, Issue 2, March 2008, Pages 386–408,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https://doi.org/10.1111/j.1574-6976.2007.00097.x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Mechanism of glycopeptide resistance conveyed by Tn1546. Transposon Tn1546 encodes two biosynthetic enzymes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Mechanism of glycopeptide resistance conveyed by Tn1546. Transposon Tn1546 encodes two biosynthetic enzymes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2024-04-26T14:52:31Z</dcterms:modified>
</cp:coreProperties>
</file>