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7BA12-3413-48C9-ADE9-E3A0352F87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EC6E0-9CC2-48C5-AC5D-17B8204321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Immune response to EBV-LCL and to LMP2 antigen in treated patients. Data on the frequency of IFN-γ-secreting lymphocytes, measured in patient PBMCs obtained before (white bars), 2 weeks (gray bars), and 8 weeks (black bars) after CTL therapy, in response to EBV-LCL (panel A) and EBV-LMP2 protein peptide mix (panel B) are reported. On the horizontal axis, the 11 consecutive patients are reported. IFN-γ-secreting cells are represented as number of spots/105 PBMCs (mean spots of triplicate experiments). EBV, Epstein–Barr virus; LCL, lymphoblastoid cell line; LMP2, latent membrane proteins 2; IFN, interferon; PBMC, peripheral blood mononuclear cells; CTL, cytotoxic T lymphocyte.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788C1-0E3D-454E-9C20-7F1F08A322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r1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2012, Pages 435–441,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https://doi.org/10.1093/annonc/mdr134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Immune response to EBV-LCL and to LMP2 antigen in treated patients. Data on the frequency of IFN-γ-secreting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Immune response to EBV-LCL and to LMP2 antigen in treated patients. Data on the frequency of IFN-γ-secreting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2024-04-26T05:57:36Z</dcterms:modified>
</cp:coreProperties>
</file>