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41B079-9915-4407-99D8-8C0AED726E1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9AA51-F8F9-483C-9C02-2ED045FBC2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Categorization of spine types in hippocampal cultures. (A) Typical examples of a mushroom spine (left), a stubby spine (center), and a filopodium (right) imaged with confocal microscopy (left panel) and electron microscopy (right panel). (B) Proportion of protrusion types (mushroom spines: black columns; stubby spines: gray columns; filopodia: white columns) detected on dendritic segments imaged with confocal microscopy in 11 and 25 DIV cultures (n = 10 cells; 720 protrusions analyzed) and with electron microscopy in 22 DIV cultures (n = 3 cultures; 99 protrusions analyzed). (C) Proportion of the different types of new protrusions (mushroom spines: black columns; stubby spines: gray columns; filopodia: white columns) detected using different observation intervals in 11 DIV cultures. Data were obtained through analysis of 9 different cells (25–66 new protrusions analyzed). Note the nonlinearity of results indicating low stability of new protrusions and the high rates of formation of both new spines and filopodia with the shortest interval (scale bar: A 0.5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1B56E7-F996-4925-9203-1B6C9AF536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151–161, </a:t>
            </a:r>
            <a:r>
              <a:rPr lang="en-US" altLang="en-US" sz="1000">
                <a:solidFill>
                  <a:srgbClr val="333333"/>
                </a:solidFill>
                <a:hlinkClick r:id="rId3"/>
              </a:rPr>
              <a:t>https://doi.org/10.1093/cercor/bhm041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Categorization of spine types in hippocampal cultures. (A) Typical examples of a mushroom spine (left),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Categorization of spine types in hippocampal cultures. (A) Typical examples of a mushroom spine (left),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2024-04-26T06:01:24Z</dcterms:modified>
</cp:coreProperties>
</file>