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FB18F2-1378-4038-9FC9-7CF1E86A64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D213C-FAF3-4044-BFD8-B282841E2E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Scots Philosophical Association and the Universityof St Andrews.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5C836-3196-4BA0-9906-639EBDA597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Scots Philosophical Association and the Universityof St Andrews.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5C836-3196-4BA0-9906-639EBDA5979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Scots Philosophical Association and the Universityof St Andrews.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5C836-3196-4BA0-9906-639EBDA5979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q/pqv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q/pqv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q/pqv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Philos Q</a:t>
            </a:r>
            <a:r>
              <a:rPr lang="en-US" altLang="en-US" sz="1000">
                <a:solidFill>
                  <a:srgbClr val="333333"/>
                </a:solidFill>
              </a:rPr>
              <a:t>, Volume 65, Issue 261, October 2015, Pages 648–668,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https://doi.org/10.1093/pq/pqv050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91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Philos Q</a:t>
            </a:r>
            <a:r>
              <a:rPr lang="en-US" altLang="en-US" sz="1000">
                <a:solidFill>
                  <a:srgbClr val="333333"/>
                </a:solidFill>
              </a:rPr>
              <a:t>, Volume 65, Issue 261, October 2015, Pages 648–668,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https://doi.org/10.1093/pq/pqv050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036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Philos Q</a:t>
            </a:r>
            <a:r>
              <a:rPr lang="en-US" altLang="en-US" sz="1000">
                <a:solidFill>
                  <a:srgbClr val="333333"/>
                </a:solidFill>
              </a:rPr>
              <a:t>, Volume 65, Issue 261, October 2015, Pages 648–668,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https://doi.org/10.1093/pq/pqv050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2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Slide 1</vt:lpstr>
      <vt:lpstr>Slide 2</vt:lpstr>
      <vt:lpstr>Slide 3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2024-04-26T19:44:55Z</dcterms:modified>
</cp:coreProperties>
</file>