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C362EC-2ABD-4167-9E85-1EE2C4F3D1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5E4288-BEBF-472C-94C2-98698E3D48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3. Laminar distribution of neurofilament protein immunoreactivity in the primary somatosensory cortex. (A–D) SMI-32, (E–H) FNP-7 and (I–L) N200 all showed an intense staining pattern in layers II–III, V, and VI. (C, D) Higher magnifications of layer V pyramidal cells showed SMI-32 immunoreactivity on the soma and apical and basal dendrites. (G, H) High power confocal images of layer V neurons immunoreactive for FNP-7. (K, L) Higher magnification of N200 immunoreactive layer V neurons. Scale bars = 1 mm (A, B, E, F, I, J); 100 µm (C, G, K); 20 µm (D, H, 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429E6-2F35-4B6B-A061-BF3510E8A3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1276–1286,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3. Laminar distribution of neurofilament protein immunoreactivity in the primary somatosensory cortex.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3. Laminar distribution of neurofilament protein immunoreactivity in the primary somatosensory cortex.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2024-09-19T05:54:16Z</dcterms:modified>
</cp:coreProperties>
</file>