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A35E6FA-07F7-4BF3-8D33-68DA372B00C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70BD99-5E6D-4A72-BCEB-F650BE73BDE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3. Laminar distribution of neurofilament protein immunoreactivity in the primary somatosensory cortex. (A–D) SMI-32, (E–H) FNP-7 and (I–L) N200 all showed an intense staining pattern in layers II–III, V, and VI. (C, D) Higher magnifications of layer V pyramidal cells showed SMI-32 immunoreactivity on the soma and apical and basal dendrites. (G, H) High power confocal images of layer V neurons immunoreactive for FNP-7. (K, L) Higher magnification of N200 immunoreactive layer V neurons. Scale bars = 1 mm (A, B, E, F, I, J); 100 µm (C, G, K); 20 µm (D, H, L).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A8AF55C-61DC-4B62-B7A1-5D6AE88FFD5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08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11, November 2004, Pages 1276–1286,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https://doi.org/10.1093/cercor/bhh089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3. Laminar distribution of neurofilament protein immunoreactivity in the primary somatosensory cortex.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3. Laminar distribution of neurofilament protein immunoreactivity in the primary somatosensory cortex.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2024-09-20T01:52:34Z</dcterms:modified>
</cp:coreProperties>
</file>