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5384DEF-DA3E-4598-9C4A-3F8401DF262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BBBBA8F-F039-436A-AD25-6445C8F6934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Children assessed for eligibility, randomized, vaccinated, and included in the analysis of safety and immunogenicity.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 on behalf of the Pediatric Infectious Diseases Society.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9CF1010-C0B6-4EAB-ACF7-FEAA1A4E3D4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Proportion of children in the naive group who experienced solicited local reactogenicity during the 8 days after receiving 2 doses of either 0.5 mL or 0.25 mL of TIV. (B) Proportion of children in the primed group who experienced solicited local reactogenicity during the 8 days after receiving 1 dose of either 0.5 mL or 0.25 mL TIV.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 on behalf of the Pediatric Infectious Diseases Society.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9CF1010-C0B6-4EAB-ACF7-FEAA1A4E3D4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Proportion of children in the naive group who experienced solicited systemic reactogenicity during the 8 days after receiving 2 doses of either 0.5 mL or 0.25 mL TIV. (B) Proportion of children in the primed group who experienced solicited systemic reactogenicity during the 8 days after receiving 1 dose of either 0.5 mL or 0.25 mL TIV. Vac, vaccine.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 on behalf of the Pediatric Infectious Diseases Society.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9CF1010-C0B6-4EAB-ACF7-FEAA1A4E3D4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pids/piu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pids/piu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pids/piu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Pediatric Infect Dis Soc</a:t>
            </a:r>
            <a:r>
              <a:rPr lang="en-US" altLang="en-US" sz="1000">
                <a:solidFill>
                  <a:srgbClr val="333333"/>
                </a:solidFill>
              </a:rPr>
              <a:t>, Volume 4, Issue 3, September 2015, Pages 214–224,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https://doi.org/10.1093/jpids/piu061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Children assessed for eligibility, randomized, vaccinated, and included in the analysis of safety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78000" y="1371600"/>
            <a:ext cx="559154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Pediatric Infect Dis Soc</a:t>
            </a:r>
            <a:r>
              <a:rPr lang="en-US" altLang="en-US" sz="1000">
                <a:solidFill>
                  <a:srgbClr val="333333"/>
                </a:solidFill>
              </a:rPr>
              <a:t>, Volume 4, Issue 3, September 2015, Pages 214–224,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https://doi.org/10.1093/jpids/piu061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(A) Proportion of children in the naive group who experienced solicited local reactogenicity during the 8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65400" y="1371600"/>
            <a:ext cx="40168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Pediatric Infect Dis Soc</a:t>
            </a:r>
            <a:r>
              <a:rPr lang="en-US" altLang="en-US" sz="1000">
                <a:solidFill>
                  <a:srgbClr val="333333"/>
                </a:solidFill>
              </a:rPr>
              <a:t>, Volume 4, Issue 3, September 2015, Pages 214–224,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https://doi.org/10.1093/jpids/piu061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(A) Proportion of children in the naive group who experienced solicited systemic reactogenicity during the 8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27300" y="1371600"/>
            <a:ext cx="409365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1. Children assessed for eligibility, randomized, vaccinated, and included in the analysis of safety and ...</vt:lpstr>
      <vt:lpstr>Figure 2. (A) Proportion of children in the naive group who experienced solicited local reactogenicity during the 8 ...</vt:lpstr>
      <vt:lpstr>Figure 3. (A) Proportion of children in the naive group who experienced solicited systemic reactogenicity during the 8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2024-04-26T05:48:47Z</dcterms:modified>
</cp:coreProperties>
</file>