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F9254-64DB-45EB-A2C9-E959511EFA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DE812-4812-4FEC-8F1E-F9D7BC5861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and type of time-based meta-PM inaccuracies across study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05E3D-430D-4CC9-BE77-E9091FA21A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818–827,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Prevalence and type of time-based meta-PM inaccuracies across study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Prevalence and type of time-based meta-PM inaccuracies across study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2024-04-27T02:10:05Z</dcterms:modified>
</cp:coreProperties>
</file>