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2C9E4-F413-4FB7-AC32-25D8D5C5C6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D0FF6E-572D-4A95-81BE-48DB1FE011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E-field and T-field magnitudes as a function of distance from the SMK electrode along two different directions for PRFL with V(peak) = 45 V and D = 20 ms. PRFL = pulsed radiofrequency lesioning.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0357C-C7DB-4D51-A998-37D832C48D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5.0007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6, Issue 6, November 2005, Pages 405–424,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https://doi.org/10.1111/j.1526-4637.2005.00076.x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15 </a:t>
            </a:r>
            <a:r>
              <a:rPr lang="en-US" altLang="en-US" b="0"/>
              <a:t>The E-field and T-field magnitudes as a function of distance from the SMK electrode along two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15 The E-field and T-field magnitudes as a function of distance from the SMK electrode along two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2024-04-26T04:12:49Z</dcterms:modified>
</cp:coreProperties>
</file>