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CB2298-0D99-4F4E-943A-5A8B5860A4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8EF8C4-917F-4F3B-B9EE-DEE1BF3D15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Blue: superior midline continuous running progressive tension suture. Red: inferior midline continuous running progressive tension suture. Green (lateral): running, interrupted, or both progressive tension sutures.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American Society for Aesthetic Plastic Surgery,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3365D4-108F-464C-BD68-1B89E7E9C9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77/1090820X114338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Aesthet Surg J</a:t>
            </a:r>
            <a:r>
              <a:rPr lang="en-US" altLang="en-US" sz="1000">
                <a:solidFill>
                  <a:srgbClr val="333333"/>
                </a:solidFill>
              </a:rPr>
              <a:t>, Volume 32, Issue 2, February 2012, Pages 248–249,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https://doi.org/10.1177/1090820X11433820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Blue: superior midline continuous running progressive tension suture. Red: inferior midline continuous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Blue: superior midline continuous running progressive tension suture. Red: inferior midline continuous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2024-05-01T22:00:33Z</dcterms:modified>
</cp:coreProperties>
</file>