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6DC110-57FB-41EC-B8B6-6CB1250C66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427AE7-B6E1-4037-8AC0-A82DDA90D9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CAFA4A-3711-4D60-B9F1-F001CCD757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2024-09-20T02:31:02Z</dcterms:modified>
</cp:coreProperties>
</file>