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573EBE-85BF-408C-A814-37BE270B5B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BC1BD-4532-468E-B7F0-68ECE5418B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4394D0-A627-4898-8D2D-D093408E52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2024-05-08T00:59:33Z</dcterms:modified>
</cp:coreProperties>
</file>