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00BD1-E2F9-4C08-A286-C96D704E5E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7D376-4B2D-4AF1-A354-FDC818402F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343B80-B5CC-460D-96A9-7AC952917D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2024-09-19T10:38:55Z</dcterms:modified>
</cp:coreProperties>
</file>