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9138CC-8F04-4CF1-9FBE-3E45375059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D9655C-CD3C-4160-B0BD-4978EECF9B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Regression analysis of Bioquant data demonstrating progressive increases of amygdalo-GABAergic axosomatic and axo-dendritic contacts within CG3 layers II and V over the preweanling, early postweanling, late postweanling, and adulthood periods. Axosomatic contacts increase linearly by approximately 3-fold, fitting a second order function. Axo-dendritic contacts increase approximately 8-fold in a curvilinear fashion fitting a third order function. The data are expressed as the average number of contacts per sample field for each case examined. Subjects within a specific developmental period and having the same number of contacts are represented by overlapping circles or diamonds.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A8511-D2E8-4DF9-8101-7125BE1240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7, July 2008, Pages 1529–1535,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Regression analysis of Bioquant data demonstrating progressive increases of amygdalo-GABAergic axosomatic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Regression analysis of Bioquant data demonstrating progressive increases of amygdalo-GABAergic axosomatic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2024-04-26T02:23:53Z</dcterms:modified>
</cp:coreProperties>
</file>