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953B1-D266-4102-8126-ACBE8D3BA9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09770D-C06B-4B4E-ACF3-178F9218B1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D4C9F8-F0BD-4B4A-B689-2A7B5F1A71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2024-09-19T03:14:21Z</dcterms:modified>
</cp:coreProperties>
</file>