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CD387B7-3589-4EA2-AFEA-7EE89898EA8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4CD0EF8-C343-4C77-BB04-5DAE7F3DF50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870FBBB-D47F-490A-80D3-BA76700F5BF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2024-09-20T06:15:48Z</dcterms:modified>
</cp:coreProperties>
</file>