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413EB-BEF8-4A86-B5AB-E148DAC408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FFB06-5C94-4911-AB42-96B5B83F94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Continuum of Helping Relationships Among Adults With Serious Mental Illness.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13A00-5999-42F3-A6CF-D92A5B1ABB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j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32, Issue 3, July 2006, Pages 443–450,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https://doi.org/10.1093/schbul/sbj043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A Continuum of Helping Relationships Among Adults With Serious Mental Illness.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A Continuum of Helping Relationships Among Adults With Serious Mental Illness.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2024-04-26T08:29:58Z</dcterms:modified>
</cp:coreProperties>
</file>