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17FEA-88BE-438F-B5C6-A90385F4FC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72E19B-C70A-4C9E-9BAB-A4098C635A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LOX-1 is composed of four domains.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8CC7E5-FB1A-46FC-AC23-40FA300408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9.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69, Issue 1, January 2006, Pages 36–45,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https://doi.org/10.1016/j.cardiores.2005.09.006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LOX-1 is composed of four domains.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LOX-1 is composed of four domains.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2024-04-26T08:43:50Z</dcterms:modified>
</cp:coreProperties>
</file>