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508F5-2FE3-4BE4-AE9F-892752B3E8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96823-A681-459C-9FFD-AB3D07EE30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food consumption by WT and mdx mice at 42 weeks of age following 9 months of treatment. Data are expressed as means ± S.E.M. (n = 10 animals for the WT and n = 15 animals for the mdx vehicle-, naproxcinod- and prednisolone-treated mice). **P ≤ 0.01, comparing mdx vehicle-treated mice and mdx mice treated with 21 mg/kg/day naproxcinod or 0.9 mg/kg/day prednisolone.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1513B-758F-4C8E-A8B0-C68215C528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3239–3249,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Analysis of food consumption by WT and mdx mice at 42 weeks of age following 9 months of treatment. Data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Analysis of food consumption by WT and mdx mice at 42 weeks of age following 9 months of treatment. Data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2024-04-26T19:17:16Z</dcterms:modified>
</cp:coreProperties>
</file>