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94C59-8515-4F74-95CA-BA582E801A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A5A45-910D-4AF5-9C6B-257DD55C77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Neonate squash bug nymphs.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6ACD4F-424F-4485-9B6F-025ECDD948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ipm/pmv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7, Issue 1, January 2016, 1, </a:t>
            </a:r>
            <a:r>
              <a:rPr lang="en-US" altLang="en-US" sz="1000">
                <a:solidFill>
                  <a:srgbClr val="333333"/>
                </a:solidFill>
                <a:hlinkClick r:id="rId3"/>
              </a:rPr>
              <a:t>https://doi.org/10.1093/jipm/pmv024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Neonate squash bug nymphs.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Neonate squash bug nymphs.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2024-04-26T01:05:22Z</dcterms:modified>
</cp:coreProperties>
</file>