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6938B-CD3C-44C4-9BAF-82CD945D9A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7264E-90AA-4ECC-81F0-E3FB097E9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apparent variation of the X-ray gas mass fraction measured within r2500 as a function of redshift for the (left-hand panel) reference ΛCDM and (right-hand panel) reference SCDM (Ωm= 1.0, ΩΛ= 0.0, h= 0.5) cosmologies. The plotted error bars are statistical rms 1σ uncertainties. The global, absolute normalization of the fgas value should be regarded as uncertain at the ∼10–15 per cent level due to systematic uncertainties in instrument calibration, modelling and the level of non-thermal pressure support (Section 4.2).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2007 The Authors.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60DD9-88F1-4CA9-82BE-BB22380802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7.1261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383, Issue 3, 21 January 2008, Pages 879–896,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https://doi.org/10.1111/j.1365-2966.2007.12610.x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apparent variation of the X-ray gas mass fraction measured within r</a:t>
            </a:r>
            <a:r>
              <a:rPr lang="en-US" altLang="en-US" b="0" baseline="-25000"/>
              <a:t>2500</a:t>
            </a:r>
            <a:r>
              <a:rPr lang="en-US" altLang="en-US" b="0"/>
              <a:t>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apparent variation of the X-ray gas mass fraction measured within r2500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2024-04-27T03:33:40Z</dcterms:modified>
</cp:coreProperties>
</file>