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74996-5386-4EA7-8E21-ECBA708AB9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83956-72D1-4FEF-9C36-CE3291B3CC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019A6-82AD-430F-93B0-956D639C0B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2024-04-26T11:34:08Z</dcterms:modified>
</cp:coreProperties>
</file>