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278689E-E780-4B9B-9AE0-63EB7A46EC3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3909C4-BF33-4802-8E3C-BC8C28FC245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9. Southern blots of micronuclear (mic) and macronuclear (mac) DNA digested with HindIII, EcoRI or EcoRV and probed with DNA fragments from flanking regions of cloned Tlr elements (Fig. 4A and B). Bars to the right of each blot indicate the mobilities of the 10, 8.0, 6.0, 4.0, 3.0, 2.0, 1.5 and 1.0 kb DNA fragments of the HiLo marker.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C3D3ED-730C-4FDA-9B50-27F91100648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30.11.252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30, Issue 11, 1 June 2002, Pages 2524–2537, </a:t>
            </a:r>
            <a:r>
              <a:rPr lang="en-US" altLang="en-US" sz="1000">
                <a:solidFill>
                  <a:srgbClr val="333333"/>
                </a:solidFill>
                <a:hlinkClick r:id="rId3"/>
              </a:rPr>
              <a:t>https://doi.org/10.1093/nar/30.11.2524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9. Southern blots of micronuclear (mic) and macronuclear (mac) DNA digested with HindIII, EcoRI 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Southern blots of micronuclear (mic) and macronuclear (mac) DNA digested with HindIII, EcoRI 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2024-09-19T03:29:13Z</dcterms:modified>
</cp:coreProperties>
</file>