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0F87A9-0A53-413F-A767-00BDA0985A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78C1BB-2061-4AFF-B517-DD315410E5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77CDBC-D0FE-4CD6-BF69-05F493F88C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2024-04-26T18:59:16Z</dcterms:modified>
</cp:coreProperties>
</file>