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0D470B-C94B-4D74-AC66-713B4215D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6A3E8C-CDB1-4FA5-AD82-64D287698C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6CAAFE-0BFB-46E0-89F4-FE13DF0394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2024-04-26T13:12:54Z</dcterms:modified>
</cp:coreProperties>
</file>