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308C5-45FE-4C47-A763-87D532E4BB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157A7-B135-4BE3-83BF-7EC13CA2E5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network performance. (a, b) Sample rate distributions in WM across trials: histograms of average rates in a given ‘cue’ population (number q) following 100 repetitions of trials of length n (hence fixed d). The rate is averaged over the last 100 ms of the delay period following the removal of the nth stimulus. (a) q = 2, n = 4 (d = 3); (b) q = 1, n = 5 (d = 5). In both cases there is a clear separation of WM rates (&gt;10 Hz) from spontaneous rates. Note the shift of the statistics from high to low rates, on going from (a) to (b), increased d. The fraction of the distribution in the high-rate part of the histogram is defined as the performance level at the given d and n. (c, d) Performance levels in the model versus ‘cue’ position q. (c) points connected are of equal trial length n (as in Fig. 1c); (d) same data, points connected, equal cue–match separation d (as in Fig. 1d).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F9F093-0FA8-489A-BF2B-9BFFBF8178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435–443,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Model network performance. (a, b) Sample rate distributions in WM across trials: histograms of average rates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Model network performance. (a, b) Sample rate distributions in WM across trials: histograms of average rates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2024-04-27T04:12:43Z</dcterms:modified>
</cp:coreProperties>
</file>