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75AEAE-4024-4C37-A244-3B5C4FF0AF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1F80EE-781D-4E4D-B1D5-04B6E0263D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35574A-E5D6-46D5-95A3-4BE47083D8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2024-04-27T01:42:04Z</dcterms:modified>
</cp:coreProperties>
</file>