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D4A8C-0EED-4FBF-A18B-DADDB7D2D1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93C2F-8E28-45C5-BDB7-A49DCD23F6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C172A-1B8F-4034-922D-81F64078E4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2024-04-26T00:42:39Z</dcterms:modified>
</cp:coreProperties>
</file>