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B26CC2-1C91-4A48-BA52-B9E8F52F9B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8248A3-FCC3-4C1E-8AD8-52B75006285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Hypothetical model for the differential specification of cortical RGCs by Shh signaling. Cortical RGCs have the capacity to generate CalR+ cells and Nkx2.1+ progenitors, which further progress to Lhx6+ cells. Shh suppresses the expression of Ascl1/Mash1 and subsequent generation of CalR+ cells and promotes the expression of Nkx2.1+ cells but not their further progression to Lhx6+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D1BF39-9E0D-4682-BB34-EBEC15B15D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1, January 2016, Pages 131–143,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Hypothetical model for the differential specification of cortical RGCs by Shh signaling. Cortical RGCs have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Hypothetical model for the differential specification of cortical RGCs by Shh signaling. Cortical RGCs have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2024-04-26T22:28:49Z</dcterms:modified>
</cp:coreProperties>
</file>