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27019-8250-4D9D-BEB6-4FE039F027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EC303-469B-482B-9AED-7CF6328141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45CE20-9324-41B4-B87D-4771E44189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2024-04-26T02:33:01Z</dcterms:modified>
</cp:coreProperties>
</file>