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7F38D-E0A1-46DA-AA1A-ED9FB760B9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075CD-AD80-4795-84A6-2F7DD214BD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variation of the number of firing neurons in layer M during trials with sample image 4 and distractors 1, 2 and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0FDDD-7EC2-4A15-90DA-776D85FD90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489–506,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Time variation of the number of firing neurons in layer M during trials with sample image 4 and distractors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Time variation of the number of firing neurons in layer M during trials with sample image 4 and distractors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2024-04-26T02:50:02Z</dcterms:modified>
</cp:coreProperties>
</file>