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856E7-8F84-4D8B-B4F1-0967985C53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B8CD0-4B12-49D4-A705-2A024C2966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22. </a:t>
            </a:r>
            <a:r>
              <a:rPr lang="en-US" altLang="en-US">
                <a:latin typeface="Arial" pitchFamily="34" charset="0"/>
                <a:ea typeface="Arial" pitchFamily="34" charset="0"/>
              </a:rPr>
              <a:t>Left: The flux module with eight emulsion films vacuum-packed in an aluminum laminated film and a mechanical support to maintain high flatness. Right: Schematic of emulsion detector setup.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2C1E5-78E4-4C59-867A-1E472948E6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22. </a:t>
            </a:r>
            <a:r>
              <a:rPr lang="en-US" altLang="en-US" b="0"/>
              <a:t>Left: The flux module with eight emulsion films vacuum-packed in an aluminum laminated film and a mechanical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22. Left: The flux module with eight emulsion films vacuum-packed in an aluminum laminated film and a mechanical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2024-04-27T05:17:38Z</dcterms:modified>
</cp:coreProperties>
</file>