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BAB43F-113E-4682-9AFC-0F7B2AC799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FDBBE-8224-4AEB-84E6-D028ACB6DD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Auditory brain stem responses (ABRs) to squarewave click stimuli of increasing sound intensities up to 80 dB SPL. (A) ABR of a representative hearing cat. Typical response waves were observed, with 5 peak vertices (labeled with Roman numerals I–V) and increasing peak latency with decreasing stimuli intensity. (B) Absence of an ABR in a representative early-deaf cat tested immediately after ototoxic deafening. ABRs of both early- and late-deaf animals tested immediately after the deafening procedure and 3 months later showed a similar lack of responsitivity.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56308-214D-4EF3-8B21-95EE5BFBAC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1778–1792,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Auditory brain stem responses (ABRs) to squarewave click stimuli of increasing sound intensities up to 80 dB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Auditory brain stem responses (ABRs) to squarewave click stimuli of increasing sound intensities up to 80 dB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2024-04-26T21:39:49Z</dcterms:modified>
</cp:coreProperties>
</file>