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95189-9C82-4D56-870F-B157BDFAAC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7DB3D-2B49-4024-9F74-FA8D28CDFF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biglycan in DIT. Biglycan is localized concentrically in the outer layer of the DIT. Immunostaining with anti-biglycan antibody. I, intima (DIT); M, media. Bar represents 500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B655E5-5873-4EEF-8277-96F4C8A74C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79, Issue 1, 1 July 2008, Pages 14–23,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Distribution of biglycan in DIT. Biglycan is localized concentrically in the outer layer of the DIT.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Distribution of biglycan in DIT. Biglycan is localized concentrically in the outer layer of the DIT.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2024-04-26T14:51:04Z</dcterms:modified>
</cp:coreProperties>
</file>