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DAB716-A960-4962-A367-33B7D4F75FD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72A1F3A-1B6E-4639-9F50-53AF43C6C2D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summary of the combined model. $Q_{\rm F}$, glomerular filtration rate; $Q_{\rm JM,EA}$, efferent arteriole blood flow of juxtamedullary nephrons; $Q_{\rm DVR}$, DVR inflow; $c_{\rm pelvis}$, pelvic, O$_2$ concentration; $c_{\rm bladder}$, bladder O$_2$ concentration. For details see main text.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Relationship between lower inner stripe P$_{\rm O2}$ and urinary bladder P$_{\rm O2}$. Results were obtained for the five phases of Table 1 each for different degrees of medullary blood flow regulation that ranges from $\beta=0$ (perfect autoreg) to $\beta=100%$ (no autoreg).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of the model vasculature. A pre-afferent arteriole vascular resistor ($\Omega_{\rm RA}$) delivers blood to the afferent arteriole ($\Omega_{\rm AA}$). At the glomerulus, which is located at the exit of the afferent arteriole, blood is divided between the proximal tubule of the associated nephron (not shown) and the efferent arteriole ($\Omega_{\rm EA}$). $Q_{\rm AA}$ and $Q_{\rm F}$ denote blood flow through the afferent arteriole and SNGFR, respectively. $P_{\rm RA}$, $P_{\rm D}$ and $P_{\rm V}$ denote the renal perfusion pressure, glomerular capillary pressure and renal venous pressure, respectively.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of the model ureter. Peristaltic boluses of volume $V_{\rm bolus}$ and contact area $S_{\rm bolus}$ travel from the renal pelvis (left) to the bladder (right) at a speed $u_{\rm bolus}$. $L_{\rm bolus}$ and $R_{\rm bolus}$ characterize the bolus' dimensions.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Baseline model predictions. (a) Interstitial fluid P$_{\rm O2}$ profiles in selected regions along the model medulla: VB, interstitial fluid P$_{\rm O2}$ within the vascular bundles; Ext-VB, interstitial fluid P$_{\rm O2}$ external to the vascular bundles and  CD, collecting duct luminal fluid P$_{\rm O2}$. Dotted lines indicate the boundaries of inner/outer stripes (at $x=0.6$ mm) and inner/outer medulla (at $x=2$ mm). (b) Urine P$_{\rm O2}$ along the ureter. Dashed line indicates P$_{\rm O2}$ along the ureter walls.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variations in RPP on: (a), renal blood flow; (b) glomerular filtration rate; (c) DVR flow at the cortico-medullary boundary; (d) interstitial fluid P$_{\rm O2}$ in the lower inner stripe outside the vascular bundles; (e) urine flow and (f) urinary P$_{\rm O2}$ in the bladder. Results were computed for three different scenarios of medullary blood flow autoregulation. Dotted lines indicate baseline values.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variations in systemic hematocrit (Htc) on: (a) renal blood flow; (b) glomerular filtration rate; (c) DVR flow at the cortico-medullary boundary; (d) interstitial fluid P$_{\rm O2}$ in the lower inner stripe outside the vascular    bundles; (e) urine flow and (f) urinary P$_{\rm O2}$ in the bladder. Results were computed for three different scenarios of medullary blood flow autoregulation. Dotted lines indicate baseline values.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variations in arterial P$_{\rm O2}$ on: (a) renal blood flow; (b) glomerular filtration rate; (c) DVR flow at the cortico-medullary boundary; (d) interstitial fluid P$_{\rm O2}$ in the lower inner stripe outside the vascular bundles; (e) urine flow and (f) urinary P$_{\rm O2}$ in the bladder. Results were computed for three different scenarios of medullary blood flow autoregulation. Dotted lines indicate baseline values.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variations in body temperature on (a) renal blood flow; (b) glomerular filtration rate; (c) DVR flow at the cortico-medullary boundary; (d) interstitial fluid P$_{\rm O2}$ in the lower inner stripe outside the vascular bundles; (e), urine flow and  (f), urinary P$_{\rm O2}$ in the bladder. Results were computed for three different scenarios of medullary blood flow autoregulation. Dotted lines indicate baseline values.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Renal oxygenation during CPB surgery. Top panel, interstitial fluid P$_{\rm O2}$ in the interbundle region in the lower inner stripe of the outer medulla. Middle panel, fluid P$_{\rm O2}$ at the CD outlet (i.e. renal pelvis). Bottom panel, urinary P$_{\rm O2}$ in the bladder. Results were obtained for the five phases of Table 1 each for three different degrees of medullary blood flow regulation.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2016.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FFDFD8-E569-43CC-8711-12C3F83A1EAB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imammb/dqw01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A summary of the combined model. $Q_{\rm F}$, glomerular filtration rate; $Q_{\rm JM,EA}$, efferent arteriole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518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10. </a:t>
            </a:r>
            <a:r>
              <a:rPr lang="en-US" altLang="en-US" b="0"/>
              <a:t>Relationship between lower inner stripe P$_{\rm O2}$ and urinary bladder P$_{\rm O2}$. Results were obtained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827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Schematic diagram of the model vasculature. A pre-afferent arteriole vascular resistor ($\Omega_{\rm RA}$)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4586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Schematic diagram of the model ureter. Peristaltic boluses of volume $V_{\rm bolus}$ and contact area $S_{\rm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047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Baseline model predictions. (a) Interstitial fluid P$_{\rm O2}$ profiles in selected regions along the model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3385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Effects of variations in RPP on: (a), renal blood flow; (b) glomerular filtration rate; (c) DVR flow at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037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Effects of variations in systemic hematocrit (Htc) on: (a) renal blood flow; (b) glomerular filtration rate;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037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7. </a:t>
            </a:r>
            <a:r>
              <a:rPr lang="en-US" altLang="en-US" b="0"/>
              <a:t>Effects of variations in arterial P$_{\rm O2}$ on: (a) renal blood flow; (b) glomerular filtration rate; (c)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2015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8. </a:t>
            </a:r>
            <a:r>
              <a:rPr lang="en-US" altLang="en-US" b="0"/>
              <a:t>Effects of variations in body temperature on (a) renal blood flow; (b) glomerular filtration rate; (c) DVR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766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Math Med Biol</a:t>
            </a:r>
            <a:r>
              <a:rPr lang="en-US" altLang="en-US" sz="1000">
                <a:solidFill>
                  <a:srgbClr val="333333"/>
                </a:solidFill>
              </a:rPr>
              <a:t>, Volume 34, Issue 3, September 2017, Pages 313–333,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https://doi.org/10.1093/imammb/dqw010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9. </a:t>
            </a:r>
            <a:r>
              <a:rPr lang="en-US" altLang="en-US" b="0"/>
              <a:t>Renal oxygenation during CPB surgery. Top panel, interstitial fluid P$_{\rm O2}$ in the interbundle region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118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</Paragraphs>
  <Slides>10</Slides>
  <Notes>10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13_Office Theme</vt:lpstr>
      <vt:lpstr>FIG. 1. A summary of the combined model. $Q_{\rm F}$, glomerular filtration rate; $Q_{\rm JM,EA}$, efferent arteriole ...</vt:lpstr>
      <vt:lpstr>FIG. 2. Schematic diagram of the model vasculature. A pre-afferent arteriole vascular resistor ($\Omega_{\rm RA}$) ...</vt:lpstr>
      <vt:lpstr>FIG. 3. Schematic diagram of the model ureter. Peristaltic boluses of volume $V_{\rm bolus}$ and contact area $S_{\rm ...</vt:lpstr>
      <vt:lpstr>FIG. 4. Baseline model predictions. (a) Interstitial fluid P$_{\rm O2}$ profiles in selected regions along the model ...</vt:lpstr>
      <vt:lpstr>FIG. 5. Effects of variations in RPP on: (a), renal blood flow; (b) glomerular filtration rate; (c) DVR flow at the ...</vt:lpstr>
      <vt:lpstr>FIG. 6. Effects of variations in systemic hematocrit (Htc) on: (a) renal blood flow; (b) glomerular filtration rate; ...</vt:lpstr>
      <vt:lpstr>FIG. 7. Effects of variations in arterial P$_{\rm O2}$ on: (a) renal blood flow; (b) glomerular filtration rate; (c) ...</vt:lpstr>
      <vt:lpstr>FIG. 8. Effects of variations in body temperature on (a) renal blood flow; (b) glomerular filtration rate; (c) DVR ...</vt:lpstr>
      <vt:lpstr>FIG 9. Renal oxygenation during CPB surgery. Top panel, interstitial fluid P$_{\rm O2}$ in the interbundle region in ...</vt:lpstr>
      <vt:lpstr>FIG 10. Relationship between lower inner stripe P$_{\rm O2}$ and urinary bladder P$_{\rm O2}$. Results were obtained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2024-04-26T20:38:16Z</dcterms:modified>
</cp:coreProperties>
</file>