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6BCBE0-2441-4B2B-AE08-232F4362DA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D45AD-85BD-4C32-90E3-4B72171BC0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02FAF-E6F2-4B0C-BA0F-D8B43B38F3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2024-05-08T23:08:56Z</dcterms:modified>
</cp:coreProperties>
</file>