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03B2E-6485-4049-AB99-9E7B6EA28D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EF3E6-B8A4-4E5C-A9DF-2D35D1FA68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74FE3-24B8-4DBD-BABC-6B188B255E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2024-09-20T22:36:08Z</dcterms:modified>
</cp:coreProperties>
</file>