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608057-2308-4DE0-B288-A916555855B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79586D-060C-4A4C-8867-321953045D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BA37EA-AB0A-42B2-B166-ED3B47BB1B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2024-09-18T23:17:48Z</dcterms:modified>
</cp:coreProperties>
</file>