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9B608057-2308-4DE0-B288-A916555855B8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F179586D-060C-4A4C-8867-321953045DCC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30BA37EA-AB0A-42B2-B166-ED3B47BB1B66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2024-09-18T23:17:48Z</dcterms:modified>
</cp:coreProperties>
</file>