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37F893-A76E-4AA4-A6F1-41C571069C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747197-937C-47E3-8BF5-21450FFFE5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University entrepreneurship articles published per year in regular issues versus special issues, 1981–2005.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Associazione ICC.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593AC7-D50B-495C-A606-9649F5DB3B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University entrepreneurship articles published per academic journal, 1981–2005.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Associazione ICC.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593AC7-D50B-495C-A606-9649F5DB3BE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University entrepreneurship articles in academic journals ≥2 by authors, 1981–2005.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Associazione ICC.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593AC7-D50B-495C-A606-9649F5DB3BE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Conceptual framework of university entrepreneurship.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Associazione ICC.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593AC7-D50B-495C-A606-9649F5DB3BE7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Entrepreneurial research university.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Associazione ICC.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593AC7-D50B-495C-A606-9649F5DB3BE7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Productivity of technology transfer offices.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Associazione ICC.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593AC7-D50B-495C-A606-9649F5DB3BE7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New firm creation.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Associazione ICC.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593AC7-D50B-495C-A606-9649F5DB3BE7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Environmental context including networks of innovation.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Associazione ICC.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593AC7-D50B-495C-A606-9649F5DB3BE7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c/dtm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icc/dtm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icc/dtm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icc/dtm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icc/dtm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icc/dtm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icc/dtm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icc/dtm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Ind Corp Change</a:t>
            </a:r>
            <a:r>
              <a:rPr lang="en-US" altLang="en-US" sz="1000">
                <a:solidFill>
                  <a:srgbClr val="333333"/>
                </a:solidFill>
              </a:rPr>
              <a:t>, Volume 16, Issue 4, August 2007, Pages 691–791,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https://doi.org/10.1093/icc/dtm023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University entrepreneurship articles published per year in regular issues versus special issues, 1981–2005.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881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Ind Corp Change</a:t>
            </a:r>
            <a:r>
              <a:rPr lang="en-US" altLang="en-US" sz="1000">
                <a:solidFill>
                  <a:srgbClr val="333333"/>
                </a:solidFill>
              </a:rPr>
              <a:t>, Volume 16, Issue 4, August 2007, Pages 691–791,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https://doi.org/10.1093/icc/dtm023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University entrepreneurship articles published per academic journal, 1981–2005.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716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Ind Corp Change</a:t>
            </a:r>
            <a:r>
              <a:rPr lang="en-US" altLang="en-US" sz="1000">
                <a:solidFill>
                  <a:srgbClr val="333333"/>
                </a:solidFill>
              </a:rPr>
              <a:t>, Volume 16, Issue 4, August 2007, Pages 691–791,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https://doi.org/10.1093/icc/dtm023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University entrepreneurship articles in academic journals ≥2 by authors, 1981–2005.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06700" y="1371600"/>
            <a:ext cx="353576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Ind Corp Change</a:t>
            </a:r>
            <a:r>
              <a:rPr lang="en-US" altLang="en-US" sz="1000">
                <a:solidFill>
                  <a:srgbClr val="333333"/>
                </a:solidFill>
              </a:rPr>
              <a:t>, Volume 16, Issue 4, August 2007, Pages 691–791,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https://doi.org/10.1093/icc/dtm023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Conceptual framework of university entrepreneurship.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78000" y="1371600"/>
            <a:ext cx="55880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Ind Corp Change</a:t>
            </a:r>
            <a:r>
              <a:rPr lang="en-US" altLang="en-US" sz="1000">
                <a:solidFill>
                  <a:srgbClr val="333333"/>
                </a:solidFill>
              </a:rPr>
              <a:t>, Volume 16, Issue 4, August 2007, Pages 691–791,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https://doi.org/10.1093/icc/dtm023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Entrepreneurial research university.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71800" y="1371600"/>
            <a:ext cx="320143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Ind Corp Change</a:t>
            </a:r>
            <a:r>
              <a:rPr lang="en-US" altLang="en-US" sz="1000">
                <a:solidFill>
                  <a:srgbClr val="333333"/>
                </a:solidFill>
              </a:rPr>
              <a:t>, Volume 16, Issue 4, August 2007, Pages 691–791,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https://doi.org/10.1093/icc/dtm023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Productivity of technology transfer offices.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59100" y="1371600"/>
            <a:ext cx="323183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Ind Corp Change</a:t>
            </a:r>
            <a:r>
              <a:rPr lang="en-US" altLang="en-US" sz="1000">
                <a:solidFill>
                  <a:srgbClr val="333333"/>
                </a:solidFill>
              </a:rPr>
              <a:t>, Volume 16, Issue 4, August 2007, Pages 691–791,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https://doi.org/10.1093/icc/dtm023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New firm creation.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16200" y="1371600"/>
            <a:ext cx="391061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Ind Corp Change</a:t>
            </a:r>
            <a:r>
              <a:rPr lang="en-US" altLang="en-US" sz="1000">
                <a:solidFill>
                  <a:srgbClr val="333333"/>
                </a:solidFill>
              </a:rPr>
              <a:t>, Volume 16, Issue 4, August 2007, Pages 691–791,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https://doi.org/10.1093/icc/dtm023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Environmental context including networks of innovation.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67000" y="1371600"/>
            <a:ext cx="380930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24</Paragraphs>
  <Slides>8</Slides>
  <Notes>8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9">
      <vt:lpstr>13_Office Theme</vt:lpstr>
      <vt:lpstr>Figure 1 University entrepreneurship articles published per year in regular issues versus special issues, 1981–2005.
</vt:lpstr>
      <vt:lpstr>Figure 2 University entrepreneurship articles published per academic journal, 1981–2005.
</vt:lpstr>
      <vt:lpstr>Figure 3 University entrepreneurship articles in academic journals ≥2 by authors, 1981–2005.
</vt:lpstr>
      <vt:lpstr>Figure 4 Conceptual framework of university entrepreneurship.
</vt:lpstr>
      <vt:lpstr>Figure 5 Entrepreneurial research university.
</vt:lpstr>
      <vt:lpstr>Figure 6 Productivity of technology transfer offices.
</vt:lpstr>
      <vt:lpstr>Figure 7 New firm creation.
</vt:lpstr>
      <vt:lpstr>Figure 8 Environmental context including networks of innovation.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2024-04-26T04:41:27Z</dcterms:modified>
</cp:coreProperties>
</file>