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39F3E-C2AC-4161-A8BE-E0D40E67D0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61C71A-DFE4-4F0C-B84F-CFA65EF921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24. </a:t>
            </a:r>
            <a:r>
              <a:rPr lang="en-US" altLang="en-US">
                <a:latin typeface="Arial" pitchFamily="34" charset="0"/>
                <a:ea typeface="Arial" pitchFamily="34" charset="0"/>
              </a:rPr>
              <a:t>90% CL allowed regions in the $\sin ^2\theta _{23}$–$\Delta m^2_{32}$ plane. The true values are $\sin ^2\theta _{23}=0.45$ and $\Delta m^2_{32} = 2.4 \times 10^{-3}$eV$^2$. The effect of systematic uncertainties is included. Top: Hyper-K only. Bottom: With a reactor constraint.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D51218-5CA1-499A-AA97-8162476202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053C02, </a:t>
            </a:r>
            <a:r>
              <a:rPr lang="en-US" altLang="en-US" sz="1000">
                <a:solidFill>
                  <a:srgbClr val="333333"/>
                </a:solidFill>
                <a:hlinkClick r:id="rId3"/>
              </a:rPr>
              <a:t>https://doi.org/10.1093/ptep/ptv061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24. </a:t>
            </a:r>
            <a:r>
              <a:rPr lang="en-US" altLang="en-US" b="0"/>
              <a:t>90% CL allowed regions in the $\sin ^2\theta _{23}$–$\Delta m^2_{32}$ plane. The true values are $\sin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24. 90% CL allowed regions in the $\sin ^2\theta _{23}$–$\Delta m^2_{32}$ plane. The true values are $\sin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2024-04-26T13:54:29Z</dcterms:modified>
</cp:coreProperties>
</file>