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D7434A-9FA2-4DEE-A554-6D715335E9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A8DAA-440A-45E1-8CD4-8699EF2C28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Comparative genomics of bread wheat, as visualized in Ensembl Plants. Panel A shows the alignments of two homoeologous genes at the level of protein sequence. The selected gene is highlighted in red. Panel B shows these genes in the wider context of a gene tree, showing 1:1 orthology over 21 grass genomes including the 3 bread wheat genomes and the two sequenced diploid precursors.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EA78A-4A08-4F38-B940-0DEC3FA1BF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Whole genome alignment between the three bread wheat component genomes at a set of homoeologous loci. Inter-homoeologous variant calls and inter-variety polymorphisms are visible on tracks on each 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EA78A-4A08-4F38-B940-0DEC3FA1BFA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v12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v12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D1, 4 January 2016, Pages D574–D580,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https://doi.org/10.1093/nar/gkv1209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Comparative genomics of bread wheat, as visualized in Ensembl Plants. Panel A shows the alignments of two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432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D1, 4 January 2016, Pages D574–D580,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https://doi.org/10.1093/nar/gkv1209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Whole genome alignment between the three bread wheat component genomes at a set of homoeologous loci.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850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Comparative genomics of bread wheat, as visualized in Ensembl Plants. Panel A shows the alignments of two ...</vt:lpstr>
      <vt:lpstr>Figure 2. Whole genome alignment between the three bread wheat component genomes at a set of homoeologous loci.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2024-04-26T22:12:38Z</dcterms:modified>
</cp:coreProperties>
</file>