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0F337-F3B8-41B2-B024-5B0A6720B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D3F3B-BAAE-4BF8-B0BF-CD21784997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8188A-4E2E-491F-9A0C-DEC57EEDB6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2024-05-08T11:58:20Z</dcterms:modified>
</cp:coreProperties>
</file>