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68655-2335-4B29-8147-F56DB52567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A4B92-56C7-438E-8659-00D6DE3C2E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FA0A25-31CB-4AA7-93BA-1CBA3B31CC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2024-09-20T03:36:11Z</dcterms:modified>
</cp:coreProperties>
</file>