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8F861-865A-4243-8BE2-E05935B67E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7CD0C-65F8-428F-A10E-0A5AE89ED4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F816B-05D0-4372-A270-9D39132B9B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2024-09-19T07:34:19Z</dcterms:modified>
</cp:coreProperties>
</file>