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8DF533-CC0C-412D-AB59-F9271305EA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63A7B5-7356-4867-9234-68D2751CA3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Crustal thicknesses within Dronning Maud Land. An increasing crustal thickness from coast to inland are observable with thickened crust underneath the orogens of Wohlthat Massif and Kottas. New determined crustal thicknesses retrieved from receiver functions are red and surrounded by a red box. Some new Moho depths of the KOTTAS profile are signed in red. Black values are crustal thicknesses from previous refraction studies of Kogan (1992) (denoted as KOGAN), Kudryavtzek et al. (1991) (profiles SAE34, SAE33) and Jokat et al. (2004) (profiles 96110, 96100).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455DEB-25A2-49A3-BF39-D920156E8D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9.0419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178, Issue 2, August 2009, Pages 860–876, </a:t>
            </a:r>
            <a:r>
              <a:rPr lang="en-US" altLang="en-US" sz="1000">
                <a:solidFill>
                  <a:srgbClr val="333333"/>
                </a:solidFill>
                <a:hlinkClick r:id="rId3"/>
              </a:rPr>
              <a:t>https://doi.org/10.1111/j.1365-246X.2009.04196.x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Crustal thicknesses within Dronning Maud Land. An increasing crustal thickness from coast to inland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Crustal thicknesses within Dronning Maud Land. An increasing crustal thickness from coast to inland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2024-04-26T11:14:38Z</dcterms:modified>
</cp:coreProperties>
</file>