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6BDD35-9354-4722-8F9A-DAABB7468D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A0BB4D-78D9-4FD4-A516-04C3AFB66D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Survival curve of former athletes participating in the Tour de Suisse compared with a male age- and calendar time-matched Swiss reference population. The dotted lines represent a 95% pointwise confidence interval for the Kaplan–Meier estimate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2007.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47E07C-ED35-4CFA-A87F-851D814064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m5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29, Issue 1, January 2008, Pages 71–78,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https://doi.org/10.1093/eurheartj/ehm555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Survival curve of former athletes participating in the Tour de Suisse compared with a male age- and calendar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1807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Survival curve of former athletes participating in the Tour de Suisse compared with a male age- and calendar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2024-04-26T19:44:30Z</dcterms:modified>
</cp:coreProperties>
</file>