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C4BA8D-4316-49B1-A3A7-E986C1F20E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D5CA5D-A7F6-4AFB-B6B5-1B10F8AC87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0DDFD-8132-4A26-8244-5699395BD0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2024-04-26T06:43:25Z</dcterms:modified>
</cp:coreProperties>
</file>